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601200" cy="12801600" type="A3"/>
  <p:notesSz cx="6858000" cy="91440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2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228" y="-37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32D9A-F0A8-482D-B333-A63AE979697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CFA9B-B9F7-40DB-8501-D29A35E09F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16044" y="-15655"/>
            <a:ext cx="8161020" cy="27440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  <a:t>AÏKIDO</a:t>
            </a:r>
            <a:br>
              <a:rPr kumimoji="0" lang="fr-F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</a:b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  <a:t>Ligue Nord-Pas-de-Calais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ligraphic" pitchFamily="2" charset="0"/>
              <a:ea typeface="+mj-ea"/>
              <a:cs typeface="+mj-cs"/>
            </a:endParaRPr>
          </a:p>
        </p:txBody>
      </p:sp>
      <p:pic>
        <p:nvPicPr>
          <p:cNvPr id="3" name="Image 2" descr="logo_lig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080" y="136104"/>
            <a:ext cx="2009775" cy="1876425"/>
          </a:xfrm>
          <a:prstGeom prst="rect">
            <a:avLst/>
          </a:prstGeom>
        </p:spPr>
      </p:pic>
      <p:pic>
        <p:nvPicPr>
          <p:cNvPr id="4" name="Image 3" descr="logo_ffa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7462" y="208112"/>
            <a:ext cx="1771650" cy="17430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116063" y="1819290"/>
            <a:ext cx="34847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aikido-nordpasdecalais.fr</a:t>
            </a:r>
            <a:endParaRPr lang="fr-FR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389333" y="2152328"/>
            <a:ext cx="67236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b="1" dirty="0" smtClean="0">
                <a:latin typeface="Alien Encounters" pitchFamily="2" charset="0"/>
              </a:rPr>
              <a:t>Stage de Ligue</a:t>
            </a:r>
            <a:endParaRPr lang="fr-FR" sz="6600" b="1" dirty="0">
              <a:latin typeface="Alien Encounters" pitchFamily="2" charset="0"/>
            </a:endParaRPr>
          </a:p>
        </p:txBody>
      </p:sp>
      <p:pic>
        <p:nvPicPr>
          <p:cNvPr id="11" name="Image 10" descr="cartoucheFFAA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947" y="10404792"/>
            <a:ext cx="9398793" cy="2332712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608049" y="3376464"/>
            <a:ext cx="84077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/>
              <a:t>SAMEDI </a:t>
            </a:r>
            <a:r>
              <a:rPr lang="fr-FR" sz="2800" b="1" dirty="0" smtClean="0"/>
              <a:t>7 janvier </a:t>
            </a:r>
            <a:r>
              <a:rPr lang="fr-FR" sz="2800" b="1" dirty="0" smtClean="0"/>
              <a:t>2017</a:t>
            </a:r>
          </a:p>
          <a:p>
            <a:pPr algn="ctr"/>
            <a:r>
              <a:rPr lang="fr-FR" sz="2800" b="1" dirty="0" smtClean="0"/>
              <a:t>de </a:t>
            </a:r>
            <a:r>
              <a:rPr lang="fr-FR" sz="2800" b="1" dirty="0" smtClean="0"/>
              <a:t>14h30 à 17h30</a:t>
            </a:r>
          </a:p>
          <a:p>
            <a:pPr algn="ctr"/>
            <a:r>
              <a:rPr lang="fr-FR" sz="2800" b="1" dirty="0" smtClean="0"/>
              <a:t>DOJO </a:t>
            </a:r>
            <a:r>
              <a:rPr lang="fr-FR" sz="2800" b="1" dirty="0" smtClean="0"/>
              <a:t>Avenue Pierre de Coubertin, </a:t>
            </a:r>
            <a:r>
              <a:rPr lang="fr-FR" sz="2800" b="1" dirty="0" smtClean="0"/>
              <a:t>62100 </a:t>
            </a:r>
            <a:r>
              <a:rPr lang="fr-FR" sz="2800" b="1" dirty="0" smtClean="0"/>
              <a:t>Calais, </a:t>
            </a:r>
            <a:r>
              <a:rPr lang="fr-FR" sz="2800" b="1" dirty="0" smtClean="0"/>
              <a:t>France</a:t>
            </a:r>
            <a:endParaRPr lang="fr-FR" sz="2800" b="1" dirty="0" smtClean="0"/>
          </a:p>
        </p:txBody>
      </p:sp>
      <p:sp>
        <p:nvSpPr>
          <p:cNvPr id="13" name="ZoneTexte 12"/>
          <p:cNvSpPr txBox="1"/>
          <p:nvPr/>
        </p:nvSpPr>
        <p:spPr>
          <a:xfrm>
            <a:off x="1667225" y="9137104"/>
            <a:ext cx="62297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/>
              <a:t>Sous la direction de Philippe </a:t>
            </a:r>
            <a:r>
              <a:rPr lang="fr-FR" b="1" i="1" dirty="0" err="1" smtClean="0"/>
              <a:t>Tramon</a:t>
            </a:r>
            <a:r>
              <a:rPr lang="fr-FR" b="1" i="1" dirty="0" smtClean="0"/>
              <a:t> 6</a:t>
            </a:r>
            <a:r>
              <a:rPr lang="fr-FR" b="1" i="1" baseline="30000" dirty="0" smtClean="0"/>
              <a:t>ème</a:t>
            </a:r>
            <a:r>
              <a:rPr lang="fr-FR" b="1" i="1" dirty="0" smtClean="0"/>
              <a:t> </a:t>
            </a:r>
            <a:r>
              <a:rPr lang="fr-FR" b="1" i="1" dirty="0" smtClean="0"/>
              <a:t>Dan</a:t>
            </a:r>
            <a:endParaRPr lang="fr-FR" b="1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736704" y="9785176"/>
            <a:ext cx="37780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000" b="1" i="1" dirty="0" smtClean="0"/>
              <a:t>Participation :  15 €</a:t>
            </a:r>
          </a:p>
          <a:p>
            <a:pPr algn="r"/>
            <a:r>
              <a:rPr lang="fr-FR" sz="2000" b="1" i="1" dirty="0" smtClean="0"/>
              <a:t>N’oubliez </a:t>
            </a:r>
            <a:r>
              <a:rPr lang="fr-FR" sz="2000" b="1" i="1" dirty="0" smtClean="0"/>
              <a:t>pas d’amener vos armes</a:t>
            </a:r>
          </a:p>
          <a:p>
            <a:pPr algn="r"/>
            <a:r>
              <a:rPr lang="fr-FR" sz="2000" b="1" i="1" dirty="0" smtClean="0"/>
              <a:t>Licence de saison obligatoire</a:t>
            </a:r>
            <a:endParaRPr lang="fr-FR" sz="2000" b="1" i="1" dirty="0"/>
          </a:p>
        </p:txBody>
      </p:sp>
      <p:pic>
        <p:nvPicPr>
          <p:cNvPr id="15" name="Image 14" descr="tram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64296" y="5104656"/>
            <a:ext cx="5472608" cy="396926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480120" y="9740170"/>
            <a:ext cx="312200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Contact :  (tél et mail) 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affiche lig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9438" y="4546103"/>
            <a:ext cx="6048672" cy="6092503"/>
          </a:xfrm>
          <a:prstGeom prst="rect">
            <a:avLst/>
          </a:prstGeom>
        </p:spPr>
      </p:pic>
      <p:pic>
        <p:nvPicPr>
          <p:cNvPr id="3" name="Image 2" descr="logo_lig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0080" y="136104"/>
            <a:ext cx="2009775" cy="1876425"/>
          </a:xfrm>
          <a:prstGeom prst="rect">
            <a:avLst/>
          </a:prstGeom>
        </p:spPr>
      </p:pic>
      <p:pic>
        <p:nvPicPr>
          <p:cNvPr id="4" name="Image 3" descr="logo_ffaa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37462" y="208112"/>
            <a:ext cx="1771650" cy="17430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116063" y="1819290"/>
            <a:ext cx="34847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aikido-nordpasdecalais.fr</a:t>
            </a:r>
            <a:endParaRPr lang="fr-FR" i="1" dirty="0"/>
          </a:p>
        </p:txBody>
      </p:sp>
      <p:pic>
        <p:nvPicPr>
          <p:cNvPr id="6" name="Image 5" descr="a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8112" y="4960640"/>
            <a:ext cx="1709771" cy="1225336"/>
          </a:xfrm>
          <a:prstGeom prst="rect">
            <a:avLst/>
          </a:prstGeom>
        </p:spPr>
      </p:pic>
      <p:pic>
        <p:nvPicPr>
          <p:cNvPr id="7" name="Image 6" descr="d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8112" y="7027270"/>
            <a:ext cx="1872208" cy="1606978"/>
          </a:xfrm>
          <a:prstGeom prst="rect">
            <a:avLst/>
          </a:prstGeom>
        </p:spPr>
      </p:pic>
      <p:pic>
        <p:nvPicPr>
          <p:cNvPr id="8" name="Image 7" descr="k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8112" y="9138304"/>
            <a:ext cx="1979133" cy="169875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96544" y="11864255"/>
            <a:ext cx="14382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1704256" y="2368352"/>
            <a:ext cx="67236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b="1" dirty="0" smtClean="0">
                <a:solidFill>
                  <a:srgbClr val="002060"/>
                </a:solidFill>
                <a:latin typeface="Alien Encounters" pitchFamily="2" charset="0"/>
              </a:rPr>
              <a:t>Stage de Ligue</a:t>
            </a:r>
            <a:endParaRPr lang="fr-FR" sz="6600" b="1" dirty="0">
              <a:solidFill>
                <a:srgbClr val="002060"/>
              </a:solidFill>
              <a:latin typeface="Alien Encounters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33384" y="3592488"/>
            <a:ext cx="7496539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DIMANCHE 8 janvier </a:t>
            </a:r>
            <a:r>
              <a:rPr lang="fr-FR" b="1" dirty="0" smtClean="0">
                <a:solidFill>
                  <a:srgbClr val="002060"/>
                </a:solidFill>
              </a:rPr>
              <a:t>2017</a:t>
            </a:r>
          </a:p>
          <a:p>
            <a:pPr algn="ctr"/>
            <a:r>
              <a:rPr lang="fr-FR" b="1" dirty="0" smtClean="0">
                <a:solidFill>
                  <a:srgbClr val="002060"/>
                </a:solidFill>
              </a:rPr>
              <a:t>de 10h </a:t>
            </a:r>
            <a:r>
              <a:rPr lang="fr-FR" b="1" dirty="0" smtClean="0">
                <a:solidFill>
                  <a:srgbClr val="002060"/>
                </a:solidFill>
              </a:rPr>
              <a:t>à </a:t>
            </a:r>
            <a:r>
              <a:rPr lang="fr-FR" b="1" dirty="0" smtClean="0">
                <a:solidFill>
                  <a:srgbClr val="002060"/>
                </a:solidFill>
              </a:rPr>
              <a:t>12h</a:t>
            </a:r>
            <a:endParaRPr lang="fr-FR" b="1" dirty="0" smtClean="0">
              <a:solidFill>
                <a:srgbClr val="002060"/>
              </a:solidFill>
            </a:endParaRPr>
          </a:p>
          <a:p>
            <a:pPr algn="ctr"/>
            <a:r>
              <a:rPr lang="fr-FR" b="1" dirty="0" smtClean="0">
                <a:solidFill>
                  <a:srgbClr val="002060"/>
                </a:solidFill>
              </a:rPr>
              <a:t>DOJO Chemin de </a:t>
            </a:r>
            <a:r>
              <a:rPr lang="fr-FR" b="1" dirty="0" err="1" smtClean="0">
                <a:solidFill>
                  <a:srgbClr val="002060"/>
                </a:solidFill>
              </a:rPr>
              <a:t>Ghissignies</a:t>
            </a:r>
            <a:r>
              <a:rPr lang="fr-FR" b="1" dirty="0" smtClean="0">
                <a:solidFill>
                  <a:srgbClr val="002060"/>
                </a:solidFill>
              </a:rPr>
              <a:t>, 59530 Le Quesnoy, France</a:t>
            </a:r>
            <a:endParaRPr lang="fr-FR" b="1" dirty="0" smtClean="0">
              <a:solidFill>
                <a:srgbClr val="002060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16044" y="-15655"/>
            <a:ext cx="8161020" cy="27440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  <a:t>AÏKIDO</a:t>
            </a:r>
            <a:br>
              <a:rPr kumimoji="0" lang="fr-F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</a:b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ligraphic" pitchFamily="2" charset="0"/>
                <a:ea typeface="+mj-ea"/>
                <a:cs typeface="+mj-cs"/>
              </a:rPr>
              <a:t>Ligue Nord-Pas-de-Calais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ligraphic" pitchFamily="2" charset="0"/>
              <a:ea typeface="+mj-ea"/>
              <a:cs typeface="+mj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368152" y="10698921"/>
            <a:ext cx="739288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Sous la direction </a:t>
            </a: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 smtClean="0"/>
              <a:t>de </a:t>
            </a:r>
            <a:r>
              <a:rPr lang="fr-FR" b="1" i="1" dirty="0" smtClean="0"/>
              <a:t>Philippe </a:t>
            </a:r>
            <a:r>
              <a:rPr lang="fr-FR" b="1" i="1" dirty="0" err="1" smtClean="0"/>
              <a:t>Tramon</a:t>
            </a:r>
            <a:r>
              <a:rPr lang="fr-FR" b="1" i="1" dirty="0" smtClean="0"/>
              <a:t> 6</a:t>
            </a:r>
            <a:r>
              <a:rPr lang="fr-FR" b="1" i="1" baseline="30000" dirty="0" smtClean="0"/>
              <a:t>ème</a:t>
            </a:r>
            <a:r>
              <a:rPr lang="fr-FR" b="1" i="1" dirty="0" smtClean="0"/>
              <a:t> </a:t>
            </a:r>
            <a:r>
              <a:rPr lang="fr-FR" b="1" i="1" dirty="0" smtClean="0"/>
              <a:t>Dan et </a:t>
            </a:r>
            <a:r>
              <a:rPr lang="fr-FR" b="1" i="1" dirty="0" smtClean="0"/>
              <a:t>Michel </a:t>
            </a:r>
            <a:r>
              <a:rPr lang="fr-FR" b="1" i="1" dirty="0" err="1" smtClean="0"/>
              <a:t>Boidin</a:t>
            </a:r>
            <a:r>
              <a:rPr lang="fr-FR" b="1" i="1" dirty="0" smtClean="0"/>
              <a:t> 4</a:t>
            </a:r>
            <a:r>
              <a:rPr lang="fr-FR" b="1" i="1" baseline="30000" dirty="0" smtClean="0"/>
              <a:t>ème</a:t>
            </a:r>
            <a:r>
              <a:rPr lang="fr-FR" b="1" i="1" dirty="0" smtClean="0"/>
              <a:t> Dan</a:t>
            </a:r>
          </a:p>
          <a:p>
            <a:endParaRPr lang="fr-FR" b="1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5664696" y="11741586"/>
            <a:ext cx="3778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000" b="1" i="1" dirty="0" smtClean="0"/>
              <a:t>Participation :  5 €</a:t>
            </a:r>
          </a:p>
          <a:p>
            <a:pPr algn="r"/>
            <a:r>
              <a:rPr lang="fr-FR" sz="2000" b="1" i="1" dirty="0" smtClean="0"/>
              <a:t>N’oubliez </a:t>
            </a:r>
            <a:r>
              <a:rPr lang="fr-FR" sz="2000" b="1" i="1" dirty="0" smtClean="0"/>
              <a:t>pas d’amener vos </a:t>
            </a:r>
            <a:r>
              <a:rPr lang="fr-FR" sz="2000" b="1" i="1" dirty="0" smtClean="0"/>
              <a:t>armes</a:t>
            </a:r>
            <a:endParaRPr lang="fr-FR" sz="2000" b="1" i="1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192088" y="11873408"/>
            <a:ext cx="304987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Contact :  (tél et mail)</a:t>
            </a:r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93</Words>
  <Application>Microsoft Office PowerPoint</Application>
  <PresentationFormat>A3 (297 x 420 mm)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AÏKIDO</dc:title>
  <dc:creator>Dominique</dc:creator>
  <cp:lastModifiedBy>Dominique</cp:lastModifiedBy>
  <cp:revision>7</cp:revision>
  <dcterms:created xsi:type="dcterms:W3CDTF">2016-02-04T08:12:08Z</dcterms:created>
  <dcterms:modified xsi:type="dcterms:W3CDTF">2016-12-22T15:45:51Z</dcterms:modified>
</cp:coreProperties>
</file>